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  <p:sldId id="269" r:id="rId12"/>
  </p:sldIdLst>
  <p:sldSz cx="12192000" cy="6858000"/>
  <p:notesSz cx="6858000" cy="9144000"/>
  <p:embeddedFontLst>
    <p:embeddedFont>
      <p:font typeface="Oswald-DemiBold-Italic" panose="02000703000000000000" pitchFamily="2" charset="0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Oswald-Medium-Italic" panose="02000603000000000000" pitchFamily="2" charset="0"/>
      <p:italic r:id="rId22"/>
    </p:embeddedFont>
    <p:embeddedFont>
      <p:font typeface="Oswald-ExtraLight-Italic" panose="02000303000000000000" pitchFamily="2" charset="0"/>
      <p:italic r:id="rId23"/>
    </p:embeddedFont>
    <p:embeddedFont>
      <p:font typeface="Oswald Regular" panose="020B0604020202020204" charset="0"/>
      <p:regular r:id="rId24"/>
    </p:embeddedFont>
    <p:embeddedFont>
      <p:font typeface="Oswald-Regular-Italic" panose="02000503000000000000" pitchFamily="2" charset="0"/>
      <p:italic r:id="rId25"/>
    </p:embeddedFont>
    <p:embeddedFont>
      <p:font typeface="Oswald" panose="020B0604020202020204" charset="0"/>
      <p:regular r:id="rId26"/>
      <p:bold r:id="rId27"/>
      <p:italic r:id="rId28"/>
      <p:boldItalic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3A"/>
    <a:srgbClr val="FF0125"/>
    <a:srgbClr val="FD2D03"/>
    <a:srgbClr val="FF0054"/>
    <a:srgbClr val="2A363B"/>
    <a:srgbClr val="FFFCF8"/>
    <a:srgbClr val="92FF01"/>
    <a:srgbClr val="920031"/>
    <a:srgbClr val="FFEAE7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84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13.08.2017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13.08.2017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13.08.2017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13.08.2017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13.08.2017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13.08.2017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836613" y="3305954"/>
            <a:ext cx="10504488" cy="2665508"/>
            <a:chOff x="836613" y="3305954"/>
            <a:chExt cx="10504488" cy="2665508"/>
          </a:xfrm>
        </p:grpSpPr>
        <p:sp>
          <p:nvSpPr>
            <p:cNvPr id="95" name="1/1"/>
            <p:cNvSpPr>
              <a:spLocks noChangeArrowheads="1"/>
            </p:cNvSpPr>
            <p:nvPr/>
          </p:nvSpPr>
          <p:spPr bwMode="auto">
            <a:xfrm>
              <a:off x="836613" y="5141058"/>
              <a:ext cx="10502900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21450"/>
              <a:ext cx="5216525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21450"/>
              <a:ext cx="5213350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05954"/>
              <a:ext cx="3454400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0" name="1/1 Text"/>
          <p:cNvGrpSpPr/>
          <p:nvPr/>
        </p:nvGrpSpPr>
        <p:grpSpPr>
          <a:xfrm>
            <a:off x="5729289" y="2422668"/>
            <a:ext cx="704852" cy="830997"/>
            <a:chOff x="5699124" y="5134549"/>
            <a:chExt cx="704852" cy="830997"/>
          </a:xfrm>
        </p:grpSpPr>
        <p:sp>
          <p:nvSpPr>
            <p:cNvPr id="161" name="Textfeld 160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8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2" name="Parallelogramm 161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266927" y="4313473"/>
            <a:ext cx="704852" cy="830997"/>
            <a:chOff x="5266927" y="5165439"/>
            <a:chExt cx="704852" cy="830997"/>
          </a:xfrm>
        </p:grpSpPr>
        <p:sp>
          <p:nvSpPr>
            <p:cNvPr id="170" name="Textfeld 169"/>
            <p:cNvSpPr txBox="1"/>
            <p:nvPr/>
          </p:nvSpPr>
          <p:spPr>
            <a:xfrm>
              <a:off x="5266927" y="516543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11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</a:p>
          </p:txBody>
        </p:sp>
        <p:sp>
          <p:nvSpPr>
            <p:cNvPr id="171" name="Parallelogramm 170"/>
            <p:cNvSpPr/>
            <p:nvPr/>
          </p:nvSpPr>
          <p:spPr>
            <a:xfrm>
              <a:off x="5501085" y="553363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193A"/>
                </a:solidFill>
              </a:endParaRPr>
            </a:p>
          </p:txBody>
        </p:sp>
      </p:grpSp>
      <p:grpSp>
        <p:nvGrpSpPr>
          <p:cNvPr id="173" name="1/1 Text"/>
          <p:cNvGrpSpPr/>
          <p:nvPr/>
        </p:nvGrpSpPr>
        <p:grpSpPr>
          <a:xfrm>
            <a:off x="10558463" y="4279752"/>
            <a:ext cx="704852" cy="830997"/>
            <a:chOff x="5699124" y="5134549"/>
            <a:chExt cx="704852" cy="830997"/>
          </a:xfrm>
        </p:grpSpPr>
        <p:sp>
          <p:nvSpPr>
            <p:cNvPr id="174" name="Textfeld 173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4" name="Parallelogramm 193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40644" y="2401664"/>
            <a:ext cx="704852" cy="830997"/>
            <a:chOff x="1340644" y="2401664"/>
            <a:chExt cx="704852" cy="830997"/>
          </a:xfrm>
        </p:grpSpPr>
        <p:sp>
          <p:nvSpPr>
            <p:cNvPr id="195" name="Textfeld 194"/>
            <p:cNvSpPr txBox="1"/>
            <p:nvPr/>
          </p:nvSpPr>
          <p:spPr>
            <a:xfrm>
              <a:off x="1340644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6" name="Parallelogramm 195"/>
            <p:cNvSpPr/>
            <p:nvPr/>
          </p:nvSpPr>
          <p:spPr>
            <a:xfrm>
              <a:off x="1574802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145485" y="2401664"/>
            <a:ext cx="704852" cy="830997"/>
            <a:chOff x="10145485" y="2401664"/>
            <a:chExt cx="704852" cy="830997"/>
          </a:xfrm>
        </p:grpSpPr>
        <p:sp>
          <p:nvSpPr>
            <p:cNvPr id="197" name="Textfeld 196"/>
            <p:cNvSpPr txBox="1"/>
            <p:nvPr/>
          </p:nvSpPr>
          <p:spPr>
            <a:xfrm>
              <a:off x="10145485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8" name="Parallelogramm 197"/>
            <p:cNvSpPr/>
            <p:nvPr/>
          </p:nvSpPr>
          <p:spPr>
            <a:xfrm>
              <a:off x="10379643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110" grpId="0" animBg="1"/>
      <p:bldP spid="111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  <p:bldP spid="1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117601" y="1690208"/>
            <a:ext cx="8181179" cy="464230"/>
            <a:chOff x="1117601" y="1690208"/>
            <a:chExt cx="8181179" cy="464230"/>
          </a:xfrm>
        </p:grpSpPr>
        <p:sp>
          <p:nvSpPr>
            <p:cNvPr id="157" name="Textfeld 156"/>
            <p:cNvSpPr txBox="1"/>
            <p:nvPr/>
          </p:nvSpPr>
          <p:spPr>
            <a:xfrm>
              <a:off x="1117601" y="1690208"/>
              <a:ext cx="1131886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38" name="Textfeld 137"/>
            <p:cNvSpPr txBox="1"/>
            <p:nvPr/>
          </p:nvSpPr>
          <p:spPr>
            <a:xfrm>
              <a:off x="3756818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col-4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6" name="Textfeld 165"/>
            <p:cNvSpPr txBox="1"/>
            <p:nvPr/>
          </p:nvSpPr>
          <p:spPr>
            <a:xfrm>
              <a:off x="8166894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col-6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5" name="Textfeld 194"/>
          <p:cNvSpPr txBox="1"/>
          <p:nvPr/>
        </p:nvSpPr>
        <p:spPr>
          <a:xfrm>
            <a:off x="1136653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7" name="Textfeld 166"/>
          <p:cNvSpPr txBox="1"/>
          <p:nvPr/>
        </p:nvSpPr>
        <p:spPr>
          <a:xfrm>
            <a:off x="5501085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col-8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8" name="Textfeld 167"/>
          <p:cNvSpPr txBox="1"/>
          <p:nvPr/>
        </p:nvSpPr>
        <p:spPr>
          <a:xfrm>
            <a:off x="9982200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99" name="Textfeld 198"/>
          <p:cNvSpPr txBox="1"/>
          <p:nvPr/>
        </p:nvSpPr>
        <p:spPr>
          <a:xfrm>
            <a:off x="5062936" y="4455790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col-11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200" name="Textfeld 199"/>
          <p:cNvSpPr txBox="1"/>
          <p:nvPr/>
        </p:nvSpPr>
        <p:spPr>
          <a:xfrm>
            <a:off x="10520364" y="4416979"/>
            <a:ext cx="833436" cy="4642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col-1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Zweck der Website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Erstellung der Website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600" y="675"/>
            <a:ext cx="10287002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Breitbild</PresentationFormat>
  <Paragraphs>132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Arial</vt:lpstr>
      <vt:lpstr>Oswald-DemiBold-Italic</vt:lpstr>
      <vt:lpstr>Calibri</vt:lpstr>
      <vt:lpstr>Calibri Light</vt:lpstr>
      <vt:lpstr>Oswald-Medium-Italic</vt:lpstr>
      <vt:lpstr>Oswald-ExtraLight-Italic</vt:lpstr>
      <vt:lpstr>Oswald Regular</vt:lpstr>
      <vt:lpstr>Oswald-Regular-Italic</vt:lpstr>
      <vt:lpstr>Oswald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  <vt:lpstr>Bootstrap – ein Framework, alle Geräte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198</cp:revision>
  <dcterms:created xsi:type="dcterms:W3CDTF">2017-06-21T14:05:39Z</dcterms:created>
  <dcterms:modified xsi:type="dcterms:W3CDTF">2017-08-13T16:46:04Z</dcterms:modified>
</cp:coreProperties>
</file>